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6858000" cy="9144000" type="screen4x3"/>
  <p:notesSz cx="6797675" cy="9926638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3DC"/>
    <a:srgbClr val="67AF3E"/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7" autoAdjust="0"/>
    <p:restoredTop sz="94660"/>
  </p:normalViewPr>
  <p:slideViewPr>
    <p:cSldViewPr>
      <p:cViewPr varScale="1">
        <p:scale>
          <a:sx n="82" d="100"/>
          <a:sy n="82" d="100"/>
        </p:scale>
        <p:origin x="297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C8B0B-EEBE-4D29-A48E-FBC92A107227}" type="datetimeFigureOut">
              <a:rPr lang="nl-BE" smtClean="0"/>
              <a:pPr/>
              <a:t>7/05/2019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2ABC0-5BEC-40F9-A90F-32C71135F4C2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1079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B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B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08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B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92AD25-6319-4F44-9B0B-F947556C0ED5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4874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0713" y="3829050"/>
            <a:ext cx="5184775" cy="960438"/>
          </a:xfrm>
        </p:spPr>
        <p:txBody>
          <a:bodyPr/>
          <a:lstStyle>
            <a:lvl1pPr>
              <a:defRPr sz="2800">
                <a:solidFill>
                  <a:srgbClr val="34A3D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0713" y="4789488"/>
            <a:ext cx="5208587" cy="641350"/>
          </a:xfrm>
        </p:spPr>
        <p:txBody>
          <a:bodyPr/>
          <a:lstStyle>
            <a:lvl1pPr marL="0" indent="0">
              <a:buFont typeface="Arial" charset="0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20713" y="3492500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9AB0B263-A978-4AC4-87EA-12D0F42850A3}" type="datetime1">
              <a:rPr lang="en-GB" sz="1000">
                <a:ea typeface="ヒラギノ角ゴ Pro W3" pitchFamily="1" charset="-128"/>
              </a:rPr>
              <a:pPr eaLnBrk="0" hangingPunct="0"/>
              <a:t>07/05/2019</a:t>
            </a:fld>
            <a:endParaRPr lang="nl-BE" sz="1400">
              <a:ea typeface="ヒラギノ角ゴ Pro W3" pitchFamily="1" charset="-128"/>
            </a:endParaRPr>
          </a:p>
        </p:txBody>
      </p:sp>
      <p:pic>
        <p:nvPicPr>
          <p:cNvPr id="6159" name="Picture 15" descr="top"/>
          <p:cNvPicPr>
            <a:picLocks noChangeAspect="1" noChangeArrowheads="1"/>
          </p:cNvPicPr>
          <p:nvPr/>
        </p:nvPicPr>
        <p:blipFill>
          <a:blip r:embed="rId2" cstate="print"/>
          <a:srcRect r="4742"/>
          <a:stretch>
            <a:fillRect/>
          </a:stretch>
        </p:blipFill>
        <p:spPr bwMode="auto">
          <a:xfrm>
            <a:off x="1588" y="0"/>
            <a:ext cx="6856412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creen_01_vertica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856413" cy="91408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110038" y="8675688"/>
            <a:ext cx="84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B44283CC-B448-4A1E-8DAE-224A9585AC7F}" type="datetime1">
              <a:rPr lang="en-GB" sz="1000">
                <a:ea typeface="ヒラギノ角ゴ Pro W3" pitchFamily="1" charset="-128"/>
              </a:rPr>
              <a:pPr eaLnBrk="0" hangingPunct="0"/>
              <a:t>07/05/2019</a:t>
            </a:fld>
            <a:endParaRPr lang="nl-BE" sz="1400">
              <a:ea typeface="ヒラギノ角ゴ Pro W3" pitchFamily="1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8636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BBB8C81-1BB9-40D7-8BE6-0788B3358CBA}" type="slidenum">
              <a:rPr lang="nl-NL" sz="1000">
                <a:ea typeface="ヒラギノ角ゴ Pro W3" pitchFamily="1" charset="-128"/>
              </a:rPr>
              <a:pPr algn="r" eaLnBrk="0" hangingPunct="0"/>
              <a:t>‹#›</a:t>
            </a:fld>
            <a:endParaRPr lang="nl-NL" sz="1400">
              <a:ea typeface="ヒラギノ角ゴ Pro W3" pitchFamily="1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-21600000">
            <a:off x="4104805" y="8878079"/>
            <a:ext cx="88517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nl-BE" sz="700">
                <a:ea typeface="ヒラギノ角ゴ Pro W3" pitchFamily="1" charset="-128"/>
              </a:rPr>
              <a:t>© 2011, VITO NV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4A3DC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0" y="78681"/>
            <a:ext cx="5966420" cy="748903"/>
          </a:xfrm>
        </p:spPr>
        <p:txBody>
          <a:bodyPr/>
          <a:lstStyle/>
          <a:p>
            <a:pPr algn="ctr"/>
            <a:r>
              <a:rPr lang="nl-BE" sz="2800" dirty="0">
                <a:solidFill>
                  <a:srgbClr val="34A3DC"/>
                </a:solidFill>
              </a:rPr>
              <a:t>Agenda Werkgroep Lucht 6/12/2013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2656" y="755576"/>
            <a:ext cx="6172200" cy="6768752"/>
          </a:xfrm>
        </p:spPr>
        <p:txBody>
          <a:bodyPr/>
          <a:lstStyle/>
          <a:p>
            <a:pPr marL="457200" indent="-457200">
              <a:buNone/>
            </a:pPr>
            <a:r>
              <a:rPr lang="nl-BE" b="1" dirty="0"/>
              <a:t>Voormiddag 10u00-12u30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Inleiding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Korte toelichting rond concurrentieproblematiek referentielabo </a:t>
            </a:r>
            <a:r>
              <a:rPr lang="nl-BE" dirty="0" err="1"/>
              <a:t>vs</a:t>
            </a:r>
            <a:r>
              <a:rPr lang="nl-BE" dirty="0"/>
              <a:t> erkende labo’s 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Overzicht van de recente aanpassingen aan het LUC compendium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Rondetafelgesprek over de ervaringen van de labo’s met het LUC compendium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Discussie rond omgang met afwijkingen van meetopeningen en meetplatform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Meetmethode voor chroom (VI) in emissies: een stand van zaken </a:t>
            </a:r>
            <a:r>
              <a:rPr lang="nl-BE" i="1" dirty="0"/>
              <a:t>(geen </a:t>
            </a:r>
            <a:r>
              <a:rPr lang="nl-BE" i="1" dirty="0" err="1"/>
              <a:t>handouts</a:t>
            </a:r>
            <a:r>
              <a:rPr lang="nl-BE" i="1" dirty="0"/>
              <a:t>) </a:t>
            </a:r>
            <a:r>
              <a:rPr lang="nl-BE" b="1" dirty="0"/>
              <a:t>	</a:t>
            </a:r>
          </a:p>
          <a:p>
            <a:pPr marL="457200" indent="-457200">
              <a:buNone/>
            </a:pPr>
            <a:r>
              <a:rPr lang="nl-BE" b="1" dirty="0"/>
              <a:t>Lunch 12u30-14u00</a:t>
            </a:r>
          </a:p>
          <a:p>
            <a:pPr marL="457200" indent="-457200">
              <a:buNone/>
            </a:pPr>
            <a:r>
              <a:rPr lang="nl-BE" sz="2800" b="1" dirty="0">
                <a:solidFill>
                  <a:srgbClr val="34A3DC"/>
                </a:solidFill>
                <a:latin typeface="+mj-lt"/>
                <a:ea typeface="+mj-ea"/>
                <a:cs typeface="+mj-cs"/>
              </a:rPr>
              <a:t>		Agenda </a:t>
            </a:r>
            <a:r>
              <a:rPr lang="nl-BE" sz="2800" b="1" dirty="0" err="1">
                <a:solidFill>
                  <a:srgbClr val="34A3DC"/>
                </a:solidFill>
                <a:latin typeface="+mj-lt"/>
                <a:ea typeface="+mj-ea"/>
                <a:cs typeface="+mj-cs"/>
              </a:rPr>
              <a:t>LABSdag</a:t>
            </a:r>
            <a:r>
              <a:rPr lang="nl-BE" sz="2800" b="1" dirty="0">
                <a:solidFill>
                  <a:srgbClr val="34A3DC"/>
                </a:solidFill>
                <a:latin typeface="+mj-lt"/>
                <a:ea typeface="+mj-ea"/>
                <a:cs typeface="+mj-cs"/>
              </a:rPr>
              <a:t> 6/12/2013</a:t>
            </a:r>
          </a:p>
          <a:p>
            <a:pPr marL="457200" indent="-457200">
              <a:buNone/>
            </a:pPr>
            <a:r>
              <a:rPr lang="nl-BE" b="1" dirty="0"/>
              <a:t>Namiddag 14u00-16u00</a:t>
            </a:r>
            <a:endParaRPr lang="nl-BE" dirty="0"/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Rol van </a:t>
            </a:r>
            <a:r>
              <a:rPr lang="nl-BE" dirty="0" err="1"/>
              <a:t>ISSeP</a:t>
            </a:r>
            <a:r>
              <a:rPr lang="nl-BE" dirty="0"/>
              <a:t> als sectoraal operator (B. Bergmans, </a:t>
            </a:r>
            <a:r>
              <a:rPr lang="nl-BE" dirty="0" err="1"/>
              <a:t>ISSeP</a:t>
            </a:r>
            <a:r>
              <a:rPr lang="nl-BE" dirty="0"/>
              <a:t>; in het Engels)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nl-BE" dirty="0"/>
              <a:t>Beoordeling van FTIR als continue meetmethode voor cyaanwaterstof in katalytische </a:t>
            </a:r>
            <a:r>
              <a:rPr lang="nl-BE" dirty="0" err="1"/>
              <a:t>krakingsinstallaties</a:t>
            </a:r>
            <a:endParaRPr lang="nl-BE" b="1" dirty="0"/>
          </a:p>
          <a:p>
            <a:pPr marL="457200" indent="-457200">
              <a:buNone/>
            </a:pPr>
            <a:r>
              <a:rPr lang="nl-BE" b="1" dirty="0"/>
              <a:t>Receptie</a:t>
            </a:r>
            <a:endParaRPr lang="nl-BE" dirty="0"/>
          </a:p>
          <a:p>
            <a:pPr marL="457200" indent="-457200">
              <a:buFont typeface="+mj-lt"/>
              <a:buAutoNum type="arabicPeriod"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TO_portrait_nl">
  <a:themeElements>
    <a:clrScheme name="Vito">
      <a:dk1>
        <a:srgbClr val="231F20"/>
      </a:dk1>
      <a:lt1>
        <a:srgbClr val="FFFFFF"/>
      </a:lt1>
      <a:dk2>
        <a:srgbClr val="002E56"/>
      </a:dk2>
      <a:lt2>
        <a:srgbClr val="FFFFFF"/>
      </a:lt2>
      <a:accent1>
        <a:srgbClr val="F58220"/>
      </a:accent1>
      <a:accent2>
        <a:srgbClr val="34A3DC"/>
      </a:accent2>
      <a:accent3>
        <a:srgbClr val="67AF3E"/>
      </a:accent3>
      <a:accent4>
        <a:srgbClr val="FFCB05"/>
      </a:accent4>
      <a:accent5>
        <a:srgbClr val="A70532"/>
      </a:accent5>
      <a:accent6>
        <a:srgbClr val="6DCFF6"/>
      </a:accent6>
      <a:hlink>
        <a:srgbClr val="0000FF"/>
      </a:hlink>
      <a:folHlink>
        <a:srgbClr val="871F78"/>
      </a:folHlink>
    </a:clrScheme>
    <a:fontScheme name="Vit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4A3D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B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4A3D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B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A3DC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ECEEB"/>
        </a:accent5>
        <a:accent6>
          <a:srgbClr val="E70000"/>
        </a:accent6>
        <a:hlink>
          <a:srgbClr val="00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A3DC"/>
        </a:accent1>
        <a:accent2>
          <a:srgbClr val="F58220"/>
        </a:accent2>
        <a:accent3>
          <a:srgbClr val="FFFFFF"/>
        </a:accent3>
        <a:accent4>
          <a:srgbClr val="000000"/>
        </a:accent4>
        <a:accent5>
          <a:srgbClr val="AECEEB"/>
        </a:accent5>
        <a:accent6>
          <a:srgbClr val="DE751C"/>
        </a:accent6>
        <a:hlink>
          <a:srgbClr val="00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F5599545FE448AAB287175128244" ma:contentTypeVersion="13" ma:contentTypeDescription="Create a new document." ma:contentTypeScope="" ma:versionID="5fbb367885d3e05876cfacc522f1cfae">
  <xsd:schema xmlns:xsd="http://www.w3.org/2001/XMLSchema" xmlns:xs="http://www.w3.org/2001/XMLSchema" xmlns:p="http://schemas.microsoft.com/office/2006/metadata/properties" xmlns:ns2="b085cab9-23da-4b25-9fb6-86b6d063bf20" xmlns:ns3="dda9e79c-c62e-445e-b991-197574827cb3" targetNamespace="http://schemas.microsoft.com/office/2006/metadata/properties" ma:root="true" ma:fieldsID="65c1779834f4199937f74f50f2bc8658" ns2:_="" ns3:_="">
    <xsd:import namespace="b085cab9-23da-4b25-9fb6-86b6d063bf20"/>
    <xsd:import namespace="dda9e79c-c62e-445e-b991-197574827cb3"/>
    <xsd:element name="properties">
      <xsd:complexType>
        <xsd:sequence>
          <xsd:element name="documentManagement">
            <xsd:complexType>
              <xsd:all>
                <xsd:element ref="ns2:Werkgroep" minOccurs="0"/>
                <xsd:element ref="ns3:Publicatiedatum"/>
                <xsd:element ref="ns2:MediaServiceMetadata" minOccurs="0"/>
                <xsd:element ref="ns2:MediaServiceFastMetadata" minOccurs="0"/>
                <xsd:element ref="ns2:PublicURL" minOccurs="0"/>
                <xsd:element ref="ns3:Compendium_x0020_keuz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5cab9-23da-4b25-9fb6-86b6d063bf20" elementFormDefault="qualified">
    <xsd:import namespace="http://schemas.microsoft.com/office/2006/documentManagement/types"/>
    <xsd:import namespace="http://schemas.microsoft.com/office/infopath/2007/PartnerControls"/>
    <xsd:element name="Werkgroep" ma:index="8" nillable="true" ma:displayName="Werkgroep" ma:default="LABS contactdag" ma:format="Dropdown" ma:hidden="true" ma:internalName="Werkgroep" ma:readOnly="false">
      <xsd:simpleType>
        <xsd:restriction base="dms:Choice">
          <xsd:enumeration value="LABS contactdag"/>
          <xsd:enumeration value="Werkgroep Lucht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PublicURL" ma:index="12" nillable="true" ma:displayName="PublicURL" ma:internalName="Public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9e79c-c62e-445e-b991-197574827cb3" elementFormDefault="qualified">
    <xsd:import namespace="http://schemas.microsoft.com/office/2006/documentManagement/types"/>
    <xsd:import namespace="http://schemas.microsoft.com/office/infopath/2007/PartnerControls"/>
    <xsd:element name="Publicatiedatum" ma:index="9" ma:displayName="Datum werkgroep" ma:default="2011" ma:description="2023" ma:format="Dropdown" ma:internalName="Publicatiedatum">
      <xsd:simpleType>
        <xsd:restriction base="dms:Choice"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</xsd:restriction>
      </xsd:simpleType>
    </xsd:element>
    <xsd:element name="Compendium_x0020_keuze" ma:index="13" ma:displayName="Compendium keuze" ma:format="Dropdown" ma:internalName="Compendium_x0020_keuze">
      <xsd:simpleType>
        <xsd:restriction base="dms:Choice">
          <xsd:enumeration value="BAM"/>
          <xsd:enumeration value="BOC"/>
          <xsd:enumeration value="CMA"/>
          <xsd:enumeration value="LUC"/>
          <xsd:enumeration value="WA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edatum xmlns="dda9e79c-c62e-445e-b991-197574827cb3">2013</Publicatiedatum>
    <Werkgroep xmlns="b085cab9-23da-4b25-9fb6-86b6d063bf20">LABS contactdag</Werkgroep>
    <PublicURL xmlns="b085cab9-23da-4b25-9fb6-86b6d063bf20">https://reflabos.vito.be/werkgroep/Agenda_lucht.pptx</PublicURL>
    <Compendium_x0020_keuze xmlns="dda9e79c-c62e-445e-b991-197574827cb3">LUC</Compendium_x0020_keuze>
  </documentManagement>
</p:properties>
</file>

<file path=customXml/itemProps1.xml><?xml version="1.0" encoding="utf-8"?>
<ds:datastoreItem xmlns:ds="http://schemas.openxmlformats.org/officeDocument/2006/customXml" ds:itemID="{D56BC720-294C-4165-83B6-CD00FE505BAC}"/>
</file>

<file path=customXml/itemProps2.xml><?xml version="1.0" encoding="utf-8"?>
<ds:datastoreItem xmlns:ds="http://schemas.openxmlformats.org/officeDocument/2006/customXml" ds:itemID="{EB3C47C6-8EFD-47FD-A3FD-CF77A17F02AC}"/>
</file>

<file path=customXml/itemProps3.xml><?xml version="1.0" encoding="utf-8"?>
<ds:datastoreItem xmlns:ds="http://schemas.openxmlformats.org/officeDocument/2006/customXml" ds:itemID="{2595C5D2-5212-42A3-BEAB-2A0CD87EA6A1}"/>
</file>

<file path=docProps/app.xml><?xml version="1.0" encoding="utf-8"?>
<Properties xmlns="http://schemas.openxmlformats.org/officeDocument/2006/extended-properties" xmlns:vt="http://schemas.openxmlformats.org/officeDocument/2006/docPropsVTypes">
  <Template>VITO_portrait_nl</Template>
  <TotalTime>2121</TotalTime>
  <Words>61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VITO_portrait_nl</vt:lpstr>
      <vt:lpstr>Agenda Werkgroep Lucht 6/12/2013</vt:lpstr>
    </vt:vector>
  </TitlesOfParts>
  <Company>VITO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swaansw</dc:creator>
  <cp:lastModifiedBy>Meynen Greet</cp:lastModifiedBy>
  <cp:revision>412</cp:revision>
  <cp:lastPrinted>2013-12-05T14:59:39Z</cp:lastPrinted>
  <dcterms:created xsi:type="dcterms:W3CDTF">2011-10-17T08:14:42Z</dcterms:created>
  <dcterms:modified xsi:type="dcterms:W3CDTF">2019-05-07T11:59:30Z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0x010100BD89F5599545FE448AAB287175128244</vt:lpwstr>
  </property>
  <property fmtid="{D5CDD505-2E9C-101B-9397-08002B2CF9AE}" pid="3" name="Order">
    <vt:r8>7700</vt:r8>
  </property>
</Properties>
</file>